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ACD31B-114F-43BD-9E51-1E6DF23DDBDD}" v="3" dt="2026-08-05T00:47:40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優子 大竹" userId="21bc0b99c59036b7" providerId="LiveId" clId="{71E36EE1-E798-4EE1-936A-E7A6959CDFB6}"/>
    <pc:docChg chg="addSld delSld modSld">
      <pc:chgData name="優子 大竹" userId="21bc0b99c59036b7" providerId="LiveId" clId="{71E36EE1-E798-4EE1-936A-E7A6959CDFB6}" dt="2026-08-05T00:12:51.736" v="6" actId="47"/>
      <pc:docMkLst>
        <pc:docMk/>
      </pc:docMkLst>
      <pc:sldChg chg="addSp delSp modSp new del mod">
        <pc:chgData name="優子 大竹" userId="21bc0b99c59036b7" providerId="LiveId" clId="{71E36EE1-E798-4EE1-936A-E7A6959CDFB6}" dt="2026-08-05T00:12:51.736" v="6" actId="47"/>
        <pc:sldMkLst>
          <pc:docMk/>
          <pc:sldMk cId="1923757040" sldId="298"/>
        </pc:sldMkLst>
        <pc:spChg chg="add del mod">
          <ac:chgData name="優子 大竹" userId="21bc0b99c59036b7" providerId="LiveId" clId="{71E36EE1-E798-4EE1-936A-E7A6959CDFB6}" dt="2026-08-05T00:12:50.546" v="5"/>
          <ac:spMkLst>
            <pc:docMk/>
            <pc:sldMk cId="1923757040" sldId="298"/>
            <ac:spMk id="3" creationId="{45FDFC32-8EFA-D370-3DEA-D65A5ABA4A9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630066-15CC-324D-9D94-1D45EA8047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2BC443C-F9B9-CF58-CF8A-9DA49F1528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B6C277-B25F-7985-03EF-C530F1DE7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3BD92-D3F3-4067-A32C-414A64FA8FF7}" type="datetimeFigureOut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4D0376-E551-62DE-52A4-0D37E4F05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B42867-13FC-8998-A12F-4892B4525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FF5-06B0-4A41-9D99-E35602176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D1158A-81C3-F2CC-1374-8C097E0C9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319A5E-16F2-FCF3-0D66-CE6FFA0F0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F59ABB-3AB3-3C26-260F-7D08ECC74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3BD92-D3F3-4067-A32C-414A64FA8FF7}" type="datetimeFigureOut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F219BC-6C6A-077E-9B91-00B1119FB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EB9980-9B36-483F-A1C1-8DDA1532C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FF5-06B0-4A41-9D99-E35602176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070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B8F92A-27C8-2868-4A94-8B78ED09D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CE00A98-8494-E395-6625-729EF6E4D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16E5D0-D0B2-1AA5-6931-093D5E6FF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3BD92-D3F3-4067-A32C-414A64FA8FF7}" type="datetimeFigureOut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03AEFC-1E61-5DFE-1D0F-1A4AF2F83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70D97C-C136-41F8-D33F-D2F444FB8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FF5-06B0-4A41-9D99-E35602176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320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C987DD-8114-85F8-295E-9AB7360E4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6DFD53-3836-BA41-A333-E6BBB4552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67D1854-1E85-69F6-F61E-75A7BCCCF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85E4C81-1CEF-40AD-EE71-CE3D25133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3BD92-D3F3-4067-A32C-414A64FA8FF7}" type="datetimeFigureOut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0E10569-6883-0FC1-0539-AE2ACE337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90C6C3B-BF58-00D3-28DA-9C7BE0373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FF5-06B0-4A41-9D99-E35602176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1085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B2CE04-6C21-E9EE-2EB8-DD176A6CA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70D6DDC-F4E0-BB35-AF55-32A5F3C60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6301A22-9EE7-D94A-09AF-3D01E8522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75269FF-2F3D-E007-2E9F-3F6DFBAADC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D650CC3-0BFA-9C45-1990-69F0877F9F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7A8106B-8362-BA29-AFB1-71F4C42E4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3BD92-D3F3-4067-A32C-414A64FA8FF7}" type="datetimeFigureOut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5485C5E-D053-F91D-9257-408DE02F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8D1FEA7-BCE7-91AE-F340-5D630BA32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FF5-06B0-4A41-9D99-E35602176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268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76FAEB9-A28F-9938-3EE0-2ACAD8460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3BD92-D3F3-4067-A32C-414A64FA8FF7}" type="datetimeFigureOut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3FB9D49-AC3C-D1D8-8696-1ED32688C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4CFC0C-6CAC-6072-EA31-3DE86DADC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FF5-06B0-4A41-9D99-E35602176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9212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00C354-6A98-D764-8088-59FDDF7AA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AA0420-7049-105F-3EAD-E35EA1AB1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91CDD36-5CDC-5147-7897-A990978EF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424A4EA-E662-E46D-5041-CB874F757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3BD92-D3F3-4067-A32C-414A64FA8FF7}" type="datetimeFigureOut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188E947-BAB7-8B61-2FF1-C7CD3F13C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5CC62E-5A31-3748-0385-C891BCC64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FF5-06B0-4A41-9D99-E35602176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3555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6689C3-8C6E-265E-264F-E6B7C37F6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817B4D3-0BEA-6DFE-BCDC-4E0734861B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EEBFA1E-057F-B570-201B-29C046F38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2CA84A6-A2DA-9256-7E35-7AC439451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3BD92-D3F3-4067-A32C-414A64FA8FF7}" type="datetimeFigureOut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74A56A9-F440-94B1-391E-21FDE5A15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2786458-82E4-232D-61DD-2094455E5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FF5-06B0-4A41-9D99-E35602176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501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DB3DF6-4370-033F-5A1A-1CF0F14F2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083C3D5-5F98-12C4-CDF9-32C05DBDA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4F006B-21AD-987A-D885-8494D1B0E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3BD92-D3F3-4067-A32C-414A64FA8FF7}" type="datetimeFigureOut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FD0F17-B110-0622-1A43-83ED4EA10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A80401-1BDB-068E-8AD8-DCCD932E2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FF5-06B0-4A41-9D99-E35602176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1340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2021DCC-F425-59FB-3265-FEDEC1665A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D95E5AD-2464-A007-4266-972BC613A2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E111E2-2F30-52D3-D96D-4A9FD2707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3BD92-D3F3-4067-A32C-414A64FA8FF7}" type="datetimeFigureOut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C9C4DC-846D-51A8-BF6C-A14138A07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0C5E1F-ABC5-25A1-AF5A-17D06DB4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FF5-06B0-4A41-9D99-E35602176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596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20BEF40-7EEB-8441-68AE-846C7B72B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1BCFB5-DB1F-2B7D-F981-7A530B09E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EF3FC8-E793-5B5C-AA55-910672F1D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23BD92-D3F3-4067-A32C-414A64FA8FF7}" type="datetimeFigureOut">
              <a:rPr kumimoji="1" lang="ja-JP" altLang="en-US" smtClean="0"/>
              <a:t>2026/8/5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770B25-313C-BD85-2807-4003B9D5A4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218F8D-730B-D128-DD8B-52988C27E9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0D3FF5-06B0-4A41-9D99-E356021767A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00" name="TopHairline"/>
          <p:cNvSpPr/>
          <p:nvPr userDrawn="1"/>
        </p:nvSpPr>
        <p:spPr>
          <a:xfrm>
            <a:off x="457200" y="457200"/>
            <a:ext cx="8229600" cy="9525"/>
          </a:xfrm>
          <a:prstGeom prst="rect">
            <a:avLst/>
          </a:prstGeom>
          <a:solidFill>
            <a:srgbClr val="C9A96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1" name="BottomHairline"/>
          <p:cNvSpPr/>
          <p:nvPr userDrawn="1"/>
        </p:nvSpPr>
        <p:spPr>
          <a:xfrm>
            <a:off x="457200" y="6400800"/>
            <a:ext cx="8229600" cy="9525"/>
          </a:xfrm>
          <a:prstGeom prst="rect">
            <a:avLst/>
          </a:prstGeom>
          <a:solidFill>
            <a:srgbClr val="C9A96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2" name="MasterWordmark"/>
          <p:cNvSpPr txBox="1"/>
          <p:nvPr userDrawn="1"/>
        </p:nvSpPr>
        <p:spPr>
          <a:xfrm>
            <a:off x="7315200" y="6477000"/>
            <a:ext cx="1371600" cy="22860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 algn="r"/>
            <a:r>
              <a:rPr lang="en-US" sz="800" spc="400" dirty="0">
                <a:solidFill>
                  <a:srgbClr val="8B7355"/>
                </a:solidFill>
                <a:latin typeface="Source Sans Pro"/>
              </a:rPr>
              <a:t>MALMINA INC.</a:t>
            </a:r>
          </a:p>
        </p:txBody>
      </p:sp>
    </p:spTree>
    <p:extLst>
      <p:ext uri="{BB962C8B-B14F-4D97-AF65-F5344CB8AC3E}">
        <p14:creationId xmlns:p14="http://schemas.microsoft.com/office/powerpoint/2010/main" val="183039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rgbClr val="0B1F3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rgbClr val="1A365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1524000" y="914400"/>
            <a:ext cx="9144000" cy="1066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5400" b="0" i="0" u="none" strike="noStrike" kern="1200" cap="none" spc="2400" normalizeH="0" baseline="0" noProof="0" dirty="0">
                <a:ln>
                  <a:noFill/>
                </a:ln>
                <a:solidFill>
                  <a:srgbClr val="0B1F33"/>
                </a:solidFill>
                <a:effectLst/>
                <a:uLnTx/>
                <a:uFillTx/>
                <a:latin typeface="Playfair Display"/>
                <a:ea typeface="Yu Gothic"/>
                <a:cs typeface="+mn-cs"/>
              </a:rPr>
              <a:t>MALMINA</a:t>
            </a:r>
          </a:p>
        </p:txBody>
      </p:sp>
      <p:cxnSp>
        <p:nvCxnSpPr>
          <p:cNvPr id="12" name="Rule 12"/>
          <p:cNvCxnSpPr/>
          <p:nvPr/>
        </p:nvCxnSpPr>
        <p:spPr>
          <a:xfrm>
            <a:off x="5080000" y="2159000"/>
            <a:ext cx="2032000" cy="0"/>
          </a:xfrm>
          <a:prstGeom prst="line">
            <a:avLst/>
          </a:prstGeom>
          <a:ln w="9525">
            <a:solidFill>
              <a:srgbClr val="C9A961"/>
            </a:solidFill>
          </a:ln>
        </p:spPr>
      </p:cxnSp>
      <p:sp>
        <p:nvSpPr>
          <p:cNvPr id="13" name="TextBox 13"/>
          <p:cNvSpPr txBox="1"/>
          <p:nvPr/>
        </p:nvSpPr>
        <p:spPr>
          <a:xfrm>
            <a:off x="1524000" y="2387600"/>
            <a:ext cx="9144000" cy="330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1200" normalizeH="0" baseline="0" noProof="0" dirty="0">
                <a:ln>
                  <a:noFill/>
                </a:ln>
                <a:solidFill>
                  <a:srgbClr val="C9A961"/>
                </a:solidFill>
                <a:effectLst/>
                <a:uLnTx/>
                <a:uFillTx/>
                <a:latin typeface="Playfair Display"/>
                <a:ea typeface="Yu Gothic"/>
                <a:cs typeface="+mn-cs"/>
              </a:rPr>
              <a:t>WHERE STRATEGY MEETS ARTISTRY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24000" y="2895600"/>
            <a:ext cx="9144000" cy="762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B1F33"/>
                </a:solidFill>
                <a:effectLst/>
                <a:uLnTx/>
                <a:uFillTx/>
                <a:latin typeface="Source Sans Pro"/>
                <a:ea typeface="Yu Gothic"/>
                <a:cs typeface="+mn-cs"/>
              </a:rPr>
              <a:t>戦略を、美しさへ。美しさを、永く続くものへ。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6B5541"/>
                </a:solidFill>
                <a:effectLst/>
                <a:uLnTx/>
                <a:uFillTx/>
                <a:latin typeface="Source Sans Pro"/>
                <a:ea typeface="Yu Gothic"/>
                <a:cs typeface="+mn-cs"/>
              </a:rPr>
              <a:t>Strategic counsel at the intersection of business and beauty.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6800" y="3886200"/>
            <a:ext cx="3175000" cy="127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600" normalizeH="0" baseline="0" noProof="0" dirty="0">
                <a:ln>
                  <a:noFill/>
                </a:ln>
                <a:solidFill>
                  <a:srgbClr val="C9A961"/>
                </a:solidFill>
                <a:effectLst/>
                <a:uLnTx/>
                <a:uFillTx/>
                <a:latin typeface="Playfair Display"/>
                <a:ea typeface="Yu Gothic"/>
                <a:cs typeface="+mn-cs"/>
              </a:rPr>
              <a:t>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B1F33"/>
                </a:solidFill>
                <a:effectLst/>
                <a:uLnTx/>
                <a:uFillTx/>
                <a:latin typeface="Playfair Display"/>
                <a:ea typeface="Yu Gothic"/>
                <a:cs typeface="+mn-cs"/>
              </a:rPr>
              <a:t>Strategic Advisory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B1F33"/>
                </a:solidFill>
                <a:effectLst/>
                <a:uLnTx/>
                <a:uFillTx/>
                <a:latin typeface="Source Sans Pro"/>
                <a:ea typeface="Yu Gothic"/>
                <a:cs typeface="+mn-cs"/>
              </a:rPr>
              <a:t>戦略アドバイザリー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B5541"/>
                </a:solidFill>
                <a:effectLst/>
                <a:uLnTx/>
                <a:uFillTx/>
                <a:latin typeface="Source Sans Pro"/>
                <a:ea typeface="Yu Gothic"/>
                <a:cs typeface="+mn-cs"/>
              </a:rPr>
              <a:t>組織変革・経営者カウンセル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08500" y="3886200"/>
            <a:ext cx="3175000" cy="127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600" normalizeH="0" baseline="0" noProof="0" dirty="0">
                <a:ln>
                  <a:noFill/>
                </a:ln>
                <a:solidFill>
                  <a:srgbClr val="C9A961"/>
                </a:solidFill>
                <a:effectLst/>
                <a:uLnTx/>
                <a:uFillTx/>
                <a:latin typeface="Playfair Display"/>
                <a:ea typeface="Yu Gothic"/>
                <a:cs typeface="+mn-cs"/>
              </a:rPr>
              <a:t>II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B1F33"/>
                </a:solidFill>
                <a:effectLst/>
                <a:uLnTx/>
                <a:uFillTx/>
                <a:latin typeface="Playfair Display"/>
                <a:ea typeface="Yu Gothic"/>
                <a:cs typeface="+mn-cs"/>
              </a:rPr>
              <a:t>Special Projects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B1F33"/>
                </a:solidFill>
                <a:effectLst/>
                <a:uLnTx/>
                <a:uFillTx/>
                <a:latin typeface="Source Sans Pro"/>
                <a:ea typeface="Yu Gothic"/>
                <a:cs typeface="+mn-cs"/>
              </a:rPr>
              <a:t>特別プロジェクト統括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B5541"/>
                </a:solidFill>
                <a:effectLst/>
                <a:uLnTx/>
                <a:uFillTx/>
                <a:latin typeface="Source Sans Pro"/>
                <a:ea typeface="Yu Gothic"/>
                <a:cs typeface="+mn-cs"/>
              </a:rPr>
              <a:t>取締役レベルのスチュワードシップ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50200" y="3886200"/>
            <a:ext cx="3175000" cy="127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600" normalizeH="0" baseline="0" noProof="0" dirty="0">
                <a:ln>
                  <a:noFill/>
                </a:ln>
                <a:solidFill>
                  <a:srgbClr val="C9A961"/>
                </a:solidFill>
                <a:effectLst/>
                <a:uLnTx/>
                <a:uFillTx/>
                <a:latin typeface="Playfair Display"/>
                <a:ea typeface="Yu Gothic"/>
                <a:cs typeface="+mn-cs"/>
              </a:rPr>
              <a:t>III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B1F33"/>
                </a:solidFill>
                <a:effectLst/>
                <a:uLnTx/>
                <a:uFillTx/>
                <a:latin typeface="Playfair Display"/>
                <a:ea typeface="Yu Gothic"/>
                <a:cs typeface="+mn-cs"/>
              </a:rPr>
              <a:t>Speaking &amp; Teaching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B1F33"/>
                </a:solidFill>
                <a:effectLst/>
                <a:uLnTx/>
                <a:uFillTx/>
                <a:latin typeface="Source Sans Pro"/>
                <a:ea typeface="Yu Gothic"/>
                <a:cs typeface="+mn-cs"/>
              </a:rPr>
              <a:t>講演・講師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B5541"/>
                </a:solidFill>
                <a:effectLst/>
                <a:uLnTx/>
                <a:uFillTx/>
                <a:latin typeface="Source Sans Pro"/>
                <a:ea typeface="Yu Gothic"/>
                <a:cs typeface="+mn-cs"/>
              </a:rPr>
              <a:t>国際発信とリーダーシップ教育</a:t>
            </a:r>
          </a:p>
        </p:txBody>
      </p:sp>
      <p:cxnSp>
        <p:nvCxnSpPr>
          <p:cNvPr id="18" name="Rule 18"/>
          <p:cNvCxnSpPr/>
          <p:nvPr/>
        </p:nvCxnSpPr>
        <p:spPr>
          <a:xfrm>
            <a:off x="5080000" y="5308600"/>
            <a:ext cx="2032000" cy="0"/>
          </a:xfrm>
          <a:prstGeom prst="line">
            <a:avLst/>
          </a:prstGeom>
          <a:ln w="9525">
            <a:solidFill>
              <a:srgbClr val="C9A961"/>
            </a:solidFill>
          </a:ln>
        </p:spPr>
      </p:cxnSp>
      <p:sp>
        <p:nvSpPr>
          <p:cNvPr id="19" name="TextBox 19"/>
          <p:cNvSpPr txBox="1"/>
          <p:nvPr/>
        </p:nvSpPr>
        <p:spPr>
          <a:xfrm>
            <a:off x="1524000" y="5537200"/>
            <a:ext cx="9144000" cy="762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800" normalizeH="0" baseline="0" noProof="0" dirty="0">
                <a:ln>
                  <a:noFill/>
                </a:ln>
                <a:solidFill>
                  <a:srgbClr val="8B7355"/>
                </a:solidFill>
                <a:effectLst/>
                <a:uLnTx/>
                <a:uFillTx/>
                <a:latin typeface="Playfair Display"/>
                <a:ea typeface="Yu Gothic"/>
                <a:cs typeface="+mn-cs"/>
              </a:rPr>
              <a:t>SITE COMING SOON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0B1F33"/>
                </a:solidFill>
                <a:effectLst/>
                <a:uLnTx/>
                <a:uFillTx/>
                <a:latin typeface="Source Sans Pro"/>
                <a:ea typeface="Yu Gothic"/>
                <a:cs typeface="+mn-cs"/>
              </a:rPr>
              <a:t>info@malmina.com</a:t>
            </a:r>
          </a:p>
        </p:txBody>
      </p:sp>
    </p:spTree>
    <p:extLst>
      <p:ext uri="{BB962C8B-B14F-4D97-AF65-F5344CB8AC3E}">
        <p14:creationId xmlns:p14="http://schemas.microsoft.com/office/powerpoint/2010/main" val="1361144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 [1779680297272]">
  <a:themeElements>
    <a:clrScheme name="Office">
      <a:dk1>
        <a:srgbClr val="0B1F33"/>
      </a:dk1>
      <a:lt1>
        <a:srgbClr val="FBFAF7"/>
      </a:lt1>
      <a:dk2>
        <a:srgbClr val="1A3654"/>
      </a:dk2>
      <a:lt2>
        <a:srgbClr val="E8E2D5"/>
      </a:lt2>
      <a:accent1>
        <a:srgbClr val="C9A961"/>
      </a:accent1>
      <a:accent2>
        <a:srgbClr val="0B1F33"/>
      </a:accent2>
      <a:accent3>
        <a:srgbClr val="8B7355"/>
      </a:accent3>
      <a:accent4>
        <a:srgbClr val="5A6B7C"/>
      </a:accent4>
      <a:accent5>
        <a:srgbClr val="B89968"/>
      </a:accent5>
      <a:accent6>
        <a:srgbClr val="2C4A6B"/>
      </a:accent6>
      <a:hlink>
        <a:srgbClr val="467886"/>
      </a:hlink>
      <a:folHlink>
        <a:srgbClr val="96607D"/>
      </a:folHlink>
    </a:clrScheme>
    <a:fontScheme name="Office">
      <a:majorFont>
        <a:latin typeface="Playfair Display" panose="02110004020202020204"/>
        <a:ea typeface="游明朝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ource Sans Pro" panose="02110004020202020204"/>
        <a:ea typeface="游ゴシック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8E9AF5D-A15A-4882-87AD-DDD20FEDD39F}">
  <we:reference id="wa200010725" version="1.0.0.1" store="ja-JP" storeType="OMEX"/>
  <we:alternateReferences>
    <we:reference id="WA200010725" version="1.0.0.1" store="" storeType="OMEX"/>
  </we:alternateReferences>
  <we:properties>
    <we:property name="claude.fileId" value="&quot;2364b3b2-4ec2-4a22-b91d-2c9e1fd5a3d6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69</Words>
  <Application>Microsoft Office PowerPoint</Application>
  <PresentationFormat>ワイド画面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Playfair Display</vt:lpstr>
      <vt:lpstr>Source Sans Pro</vt:lpstr>
      <vt:lpstr>Office テーマ [1779680297272]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優子 大竹</dc:creator>
  <cp:lastModifiedBy>優子 大竹</cp:lastModifiedBy>
  <cp:revision>1</cp:revision>
  <dcterms:created xsi:type="dcterms:W3CDTF">2026-08-05T00:05:52Z</dcterms:created>
  <dcterms:modified xsi:type="dcterms:W3CDTF">2026-08-05T00:47:41Z</dcterms:modified>
</cp:coreProperties>
</file>